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57" r:id="rId4"/>
    <p:sldId id="259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A2E866-2532-4D54-89CF-E7FDE34B2B0A}">
          <p14:sldIdLst>
            <p14:sldId id="256"/>
            <p14:sldId id="260"/>
            <p14:sldId id="257"/>
          </p14:sldIdLst>
        </p14:section>
        <p14:section name="Раздел без заголовка" id="{EB0AB20A-F4DA-495C-B756-18016EACFF71}">
          <p14:sldIdLst>
            <p14:sldId id="259"/>
            <p14:sldId id="258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436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0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8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4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9920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340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34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6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6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23516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6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848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885" y="-1040337"/>
            <a:ext cx="10318418" cy="4394988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Креативні індустрії як напрям соціально-економічного розвитку Києва</a:t>
            </a:r>
            <a:endParaRPr lang="en-US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8" y="1938805"/>
            <a:ext cx="2270566" cy="2820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63" y="3154696"/>
            <a:ext cx="1900278" cy="2703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892" r="-180" b="9088"/>
          <a:stretch/>
        </p:blipFill>
        <p:spPr>
          <a:xfrm>
            <a:off x="4676120" y="3902272"/>
            <a:ext cx="2307437" cy="2606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t="13089" r="1396"/>
          <a:stretch/>
        </p:blipFill>
        <p:spPr>
          <a:xfrm>
            <a:off x="7078536" y="3154696"/>
            <a:ext cx="2128367" cy="27034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34622" t="-384" b="460"/>
          <a:stretch/>
        </p:blipFill>
        <p:spPr>
          <a:xfrm>
            <a:off x="9301882" y="1942736"/>
            <a:ext cx="2619289" cy="23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2409" y="920392"/>
            <a:ext cx="10178322" cy="1492132"/>
          </a:xfrm>
        </p:spPr>
        <p:txBody>
          <a:bodyPr/>
          <a:lstStyle/>
          <a:p>
            <a:r>
              <a:rPr lang="uk-UA" dirty="0" err="1" smtClean="0"/>
              <a:t>ОЛеся</a:t>
            </a:r>
            <a:r>
              <a:rPr lang="uk-UA" dirty="0" smtClean="0"/>
              <a:t> Островська - Люта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01355" y="2010697"/>
            <a:ext cx="6220839" cy="36195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арт-менеджер та куратор </a:t>
            </a:r>
            <a:r>
              <a:rPr lang="ru-RU" dirty="0" err="1">
                <a:solidFill>
                  <a:schemeClr val="tx1"/>
                </a:solidFill>
              </a:rPr>
              <a:t>сучасного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мистецтва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керівник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відділу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аналітики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pro.mova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2014 </a:t>
            </a:r>
            <a:r>
              <a:rPr lang="ru-RU" dirty="0" err="1">
                <a:solidFill>
                  <a:schemeClr val="tx1"/>
                </a:solidFill>
              </a:rPr>
              <a:t>році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була</a:t>
            </a:r>
            <a:r>
              <a:rPr lang="ru-RU" dirty="0">
                <a:solidFill>
                  <a:schemeClr val="tx1"/>
                </a:solidFill>
              </a:rPr>
              <a:t> першим заступником </a:t>
            </a:r>
            <a:r>
              <a:rPr lang="ru-RU" dirty="0" err="1">
                <a:solidFill>
                  <a:schemeClr val="tx1"/>
                </a:solidFill>
              </a:rPr>
              <a:t>міністра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культури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Директор </a:t>
            </a:r>
            <a:r>
              <a:rPr lang="ru-RU" dirty="0" err="1" smtClean="0">
                <a:solidFill>
                  <a:schemeClr val="tx1"/>
                </a:solidFill>
              </a:rPr>
              <a:t>Національно</a:t>
            </a:r>
            <a:r>
              <a:rPr lang="ru-RU" dirty="0" smtClean="0">
                <a:solidFill>
                  <a:schemeClr val="tx1"/>
                </a:solidFill>
              </a:rPr>
              <a:t>-культурного комплексу «</a:t>
            </a:r>
            <a:r>
              <a:rPr lang="ru-RU" dirty="0" err="1" smtClean="0">
                <a:solidFill>
                  <a:schemeClr val="tx1"/>
                </a:solidFill>
              </a:rPr>
              <a:t>Мистецький</a:t>
            </a:r>
            <a:r>
              <a:rPr lang="ru-RU" dirty="0" smtClean="0">
                <a:solidFill>
                  <a:schemeClr val="tx1"/>
                </a:solidFill>
              </a:rPr>
              <a:t> арсенал»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908"/>
          <a:stretch/>
        </p:blipFill>
        <p:spPr>
          <a:xfrm>
            <a:off x="959224" y="1135098"/>
            <a:ext cx="2763185" cy="462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5458" y="653846"/>
            <a:ext cx="6386052" cy="1623396"/>
          </a:xfrm>
        </p:spPr>
        <p:txBody>
          <a:bodyPr/>
          <a:lstStyle/>
          <a:p>
            <a:r>
              <a:rPr lang="uk-UA" dirty="0" smtClean="0"/>
              <a:t>Ірина Данилевська</a:t>
            </a:r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8" y="732504"/>
            <a:ext cx="3407932" cy="4665406"/>
          </a:xfrm>
        </p:spPr>
      </p:pic>
      <p:sp>
        <p:nvSpPr>
          <p:cNvPr id="8" name="Прямоугольник 7"/>
          <p:cNvSpPr/>
          <p:nvPr/>
        </p:nvSpPr>
        <p:spPr>
          <a:xfrm>
            <a:off x="4955458" y="1796449"/>
            <a:ext cx="63860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Співзасновник</a:t>
            </a:r>
            <a:r>
              <a:rPr lang="ru-RU" sz="2000" dirty="0" smtClean="0"/>
              <a:t> </a:t>
            </a:r>
            <a:r>
              <a:rPr lang="ru-RU" sz="2000" dirty="0"/>
              <a:t>та голова </a:t>
            </a:r>
            <a:r>
              <a:rPr lang="ru-RU" sz="2000" dirty="0" err="1"/>
              <a:t>оргкомітету</a:t>
            </a:r>
            <a:r>
              <a:rPr lang="ru-RU" sz="2000" dirty="0"/>
              <a:t> </a:t>
            </a:r>
            <a:r>
              <a:rPr lang="en-US" sz="2000" dirty="0"/>
              <a:t>Ukrainian Fashion Week</a:t>
            </a:r>
            <a:r>
              <a:rPr lang="en-US" sz="2000" dirty="0" smtClean="0"/>
              <a:t>.</a:t>
            </a:r>
            <a:endParaRPr lang="uk-UA" sz="2000" dirty="0" smtClean="0"/>
          </a:p>
          <a:p>
            <a:r>
              <a:rPr lang="en-US" sz="2000" dirty="0" smtClean="0"/>
              <a:t> </a:t>
            </a:r>
            <a:endParaRPr lang="uk-UA" sz="2000" dirty="0" smtClean="0"/>
          </a:p>
          <a:p>
            <a:r>
              <a:rPr lang="ru-RU" sz="2000" dirty="0" smtClean="0"/>
              <a:t>Президент </a:t>
            </a:r>
            <a:r>
              <a:rPr lang="en-US" sz="2000" dirty="0"/>
              <a:t>Ukrainian Fashion Council. </a:t>
            </a:r>
            <a:endParaRPr lang="uk-UA" sz="2000" dirty="0" smtClean="0"/>
          </a:p>
          <a:p>
            <a:endParaRPr lang="ru-RU" sz="2000" dirty="0" smtClean="0"/>
          </a:p>
          <a:p>
            <a:r>
              <a:rPr lang="ru-RU" sz="2000" dirty="0" err="1" smtClean="0"/>
              <a:t>Засновник</a:t>
            </a:r>
            <a:r>
              <a:rPr lang="ru-RU" sz="2000" dirty="0" smtClean="0"/>
              <a:t> </a:t>
            </a:r>
            <a:r>
              <a:rPr lang="ru-RU" sz="2000" dirty="0" err="1"/>
              <a:t>премії</a:t>
            </a:r>
            <a:r>
              <a:rPr lang="ru-RU" sz="2000" dirty="0"/>
              <a:t> </a:t>
            </a:r>
            <a:r>
              <a:rPr lang="en-US" sz="2000" dirty="0"/>
              <a:t>Best Fashion Awards. </a:t>
            </a:r>
            <a:endParaRPr lang="uk-UA" sz="2000" dirty="0" smtClean="0"/>
          </a:p>
          <a:p>
            <a:endParaRPr lang="uk-UA" sz="2000" dirty="0"/>
          </a:p>
          <a:p>
            <a:r>
              <a:rPr lang="ru-RU" sz="2000" dirty="0" smtClean="0"/>
              <a:t>Голова </a:t>
            </a:r>
            <a:r>
              <a:rPr lang="ru-RU" sz="2000" dirty="0" err="1"/>
              <a:t>оркомітету</a:t>
            </a:r>
            <a:r>
              <a:rPr lang="ru-RU" sz="2000" dirty="0"/>
              <a:t> конкурсу </a:t>
            </a:r>
            <a:r>
              <a:rPr lang="ru-RU" sz="2000" dirty="0" err="1"/>
              <a:t>молодих</a:t>
            </a:r>
            <a:r>
              <a:rPr lang="ru-RU" sz="2000" dirty="0"/>
              <a:t> </a:t>
            </a:r>
            <a:r>
              <a:rPr lang="ru-RU" sz="2000" dirty="0" err="1"/>
              <a:t>дизайнерів</a:t>
            </a:r>
            <a:r>
              <a:rPr lang="ru-RU" sz="2000" dirty="0"/>
              <a:t> «</a:t>
            </a:r>
            <a:r>
              <a:rPr lang="ru-RU" sz="2000" dirty="0" err="1"/>
              <a:t>Погляд</a:t>
            </a:r>
            <a:r>
              <a:rPr lang="ru-RU" sz="2000" dirty="0"/>
              <a:t> у </a:t>
            </a:r>
            <a:r>
              <a:rPr lang="ru-RU" sz="2000" dirty="0" err="1" smtClean="0"/>
              <a:t>майбутнє</a:t>
            </a:r>
            <a:r>
              <a:rPr lang="ru-RU" sz="2000" dirty="0" smtClean="0"/>
              <a:t>»</a:t>
            </a:r>
          </a:p>
          <a:p>
            <a:endParaRPr lang="ru-RU" sz="2000" dirty="0"/>
          </a:p>
          <a:p>
            <a:r>
              <a:rPr lang="ru-RU" sz="2000" dirty="0" err="1" smtClean="0"/>
              <a:t>Заснувала</a:t>
            </a:r>
            <a:r>
              <a:rPr lang="ru-RU" sz="2000" dirty="0" smtClean="0"/>
              <a:t> перший </a:t>
            </a:r>
            <a:r>
              <a:rPr lang="ru-RU" sz="2000" dirty="0"/>
              <a:t>у </a:t>
            </a:r>
            <a:r>
              <a:rPr lang="ru-RU" sz="2000" dirty="0" err="1"/>
              <a:t>Східній</a:t>
            </a:r>
            <a:r>
              <a:rPr lang="ru-RU" sz="2000" dirty="0"/>
              <a:t> </a:t>
            </a:r>
            <a:r>
              <a:rPr lang="ru-RU" sz="2000" dirty="0" err="1"/>
              <a:t>Європі</a:t>
            </a:r>
            <a:r>
              <a:rPr lang="ru-RU" sz="2000" dirty="0"/>
              <a:t> </a:t>
            </a:r>
            <a:r>
              <a:rPr lang="ru-RU" sz="2000" dirty="0" err="1" smtClean="0"/>
              <a:t>Тиждень</a:t>
            </a:r>
            <a:r>
              <a:rPr lang="en-US" sz="2000" dirty="0"/>
              <a:t> </a:t>
            </a:r>
            <a:r>
              <a:rPr lang="uk-UA" sz="2000" dirty="0" smtClean="0"/>
              <a:t>моди </a:t>
            </a:r>
            <a:r>
              <a:rPr lang="en-US" sz="2000" dirty="0" smtClean="0"/>
              <a:t>UKRAINIAN FASHION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5290" y="460655"/>
            <a:ext cx="4547419" cy="144641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                    Юлія Федів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2760" r="7604" b="710"/>
          <a:stretch/>
        </p:blipFill>
        <p:spPr>
          <a:xfrm>
            <a:off x="963559" y="1183863"/>
            <a:ext cx="3657601" cy="370059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65290" y="2059858"/>
            <a:ext cx="6774426" cy="3619500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український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державний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службовець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громадська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діячка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перший </a:t>
            </a:r>
            <a:r>
              <a:rPr lang="ru-RU" dirty="0" err="1">
                <a:solidFill>
                  <a:schemeClr val="tx1"/>
                </a:solidFill>
              </a:rPr>
              <a:t>виконавчий</a:t>
            </a:r>
            <a:r>
              <a:rPr lang="ru-RU" dirty="0">
                <a:solidFill>
                  <a:schemeClr val="tx1"/>
                </a:solidFill>
              </a:rPr>
              <a:t> директор державного </a:t>
            </a:r>
            <a:r>
              <a:rPr lang="ru-RU" dirty="0" err="1" smtClean="0">
                <a:solidFill>
                  <a:schemeClr val="tx1"/>
                </a:solidFill>
              </a:rPr>
              <a:t>Українського</a:t>
            </a:r>
            <a:r>
              <a:rPr lang="ru-RU" dirty="0" smtClean="0">
                <a:solidFill>
                  <a:schemeClr val="tx1"/>
                </a:solidFill>
              </a:rPr>
              <a:t> культурного фонду</a:t>
            </a:r>
          </a:p>
          <a:p>
            <a:r>
              <a:rPr lang="ru-RU" dirty="0" err="1">
                <a:solidFill>
                  <a:schemeClr val="tx1"/>
                </a:solidFill>
              </a:rPr>
              <a:t>Керівник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Національного</a:t>
            </a:r>
            <a:r>
              <a:rPr lang="ru-RU" dirty="0">
                <a:solidFill>
                  <a:schemeClr val="tx1"/>
                </a:solidFill>
              </a:rPr>
              <a:t> бюро </a:t>
            </a:r>
            <a:r>
              <a:rPr lang="ru-RU" dirty="0" err="1">
                <a:solidFill>
                  <a:schemeClr val="tx1"/>
                </a:solidFill>
              </a:rPr>
              <a:t>програми</a:t>
            </a:r>
            <a:r>
              <a:rPr lang="ru-RU" dirty="0">
                <a:solidFill>
                  <a:schemeClr val="tx1"/>
                </a:solidFill>
              </a:rPr>
              <a:t> ЄС «Креативна </a:t>
            </a:r>
            <a:r>
              <a:rPr lang="ru-RU" dirty="0" err="1">
                <a:solidFill>
                  <a:schemeClr val="tx1"/>
                </a:solidFill>
              </a:rPr>
              <a:t>Європа</a:t>
            </a:r>
            <a:r>
              <a:rPr lang="ru-RU" dirty="0">
                <a:solidFill>
                  <a:schemeClr val="tx1"/>
                </a:solidFill>
              </a:rPr>
              <a:t>» в </a:t>
            </a:r>
            <a:r>
              <a:rPr lang="ru-RU" dirty="0" err="1" smtClean="0">
                <a:solidFill>
                  <a:schemeClr val="tx1"/>
                </a:solidFill>
              </a:rPr>
              <a:t>Україні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Регіональний</a:t>
            </a:r>
            <a:r>
              <a:rPr lang="ru-RU" dirty="0">
                <a:solidFill>
                  <a:schemeClr val="tx1"/>
                </a:solidFill>
              </a:rPr>
              <a:t> координатор Проекту «Партнерство з </a:t>
            </a:r>
            <a:r>
              <a:rPr lang="ru-RU" dirty="0" err="1">
                <a:solidFill>
                  <a:schemeClr val="tx1"/>
                </a:solidFill>
              </a:rPr>
              <a:t>містами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918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0788" y="979861"/>
            <a:ext cx="10178322" cy="1492132"/>
          </a:xfrm>
        </p:spPr>
        <p:txBody>
          <a:bodyPr/>
          <a:lstStyle/>
          <a:p>
            <a:r>
              <a:rPr lang="uk-UA" dirty="0" smtClean="0"/>
              <a:t>Євген </a:t>
            </a:r>
            <a:r>
              <a:rPr lang="uk-UA" dirty="0" err="1" smtClean="0"/>
              <a:t>Березницький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4603" t="291" r="8218" b="136"/>
          <a:stretch/>
        </p:blipFill>
        <p:spPr>
          <a:xfrm>
            <a:off x="973394" y="1058519"/>
            <a:ext cx="3242981" cy="3542977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820788" y="2030361"/>
            <a:ext cx="6279831" cy="424261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Куратор </a:t>
            </a:r>
            <a:r>
              <a:rPr lang="ru-RU" dirty="0" err="1">
                <a:solidFill>
                  <a:schemeClr val="tx1"/>
                </a:solidFill>
              </a:rPr>
              <a:t>Міжнародної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виставки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сучасного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мистецтва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Kyiv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Art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Week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Арт-менеджер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Знає</a:t>
            </a:r>
            <a:r>
              <a:rPr lang="ru-RU" dirty="0" smtClean="0">
                <a:solidFill>
                  <a:schemeClr val="tx1"/>
                </a:solidFill>
              </a:rPr>
              <a:t>, як </a:t>
            </a:r>
            <a:r>
              <a:rPr lang="ru-RU" dirty="0" err="1" smtClean="0">
                <a:solidFill>
                  <a:schemeClr val="tx1"/>
                </a:solidFill>
              </a:rPr>
              <a:t>інтегрувати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мистецтво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бізнес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Зміни</a:t>
            </a:r>
            <a:r>
              <a:rPr lang="ru-RU" b="1" dirty="0" smtClean="0">
                <a:solidFill>
                  <a:schemeClr val="tx1"/>
                </a:solidFill>
              </a:rPr>
              <a:t> на </a:t>
            </a:r>
            <a:r>
              <a:rPr lang="ru-RU" b="1" dirty="0" err="1" smtClean="0">
                <a:solidFill>
                  <a:schemeClr val="tx1"/>
                </a:solidFill>
              </a:rPr>
              <a:t>краще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можуть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відбутися</a:t>
            </a:r>
            <a:r>
              <a:rPr lang="ru-RU" b="1" dirty="0" smtClean="0">
                <a:solidFill>
                  <a:schemeClr val="tx1"/>
                </a:solidFill>
              </a:rPr>
              <a:t> в </a:t>
            </a:r>
            <a:r>
              <a:rPr lang="ru-RU" b="1" dirty="0" err="1" smtClean="0">
                <a:solidFill>
                  <a:schemeClr val="tx1"/>
                </a:solidFill>
              </a:rPr>
              <a:t>країні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тільки</a:t>
            </a:r>
            <a:r>
              <a:rPr lang="ru-RU" b="1" dirty="0" smtClean="0">
                <a:solidFill>
                  <a:schemeClr val="tx1"/>
                </a:solidFill>
              </a:rPr>
              <a:t> за </a:t>
            </a:r>
            <a:r>
              <a:rPr lang="ru-RU" b="1" dirty="0" err="1" smtClean="0">
                <a:solidFill>
                  <a:schemeClr val="tx1"/>
                </a:solidFill>
              </a:rPr>
              <a:t>умови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проходження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призми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культури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  <a:r>
              <a:rPr lang="ru-RU" b="1" dirty="0" err="1" smtClean="0">
                <a:solidFill>
                  <a:schemeClr val="tx1"/>
                </a:solidFill>
              </a:rPr>
              <a:t>національної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міської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загальнодержавної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сімейної</a:t>
            </a:r>
            <a:r>
              <a:rPr lang="ru-RU" b="1" dirty="0" smtClean="0">
                <a:solidFill>
                  <a:schemeClr val="tx1"/>
                </a:solidFill>
              </a:rPr>
              <a:t>.»</a:t>
            </a: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«Київ – це не просто економічний центр, але і лідер культурного процесу, змістовний символ держави</a:t>
            </a:r>
            <a:r>
              <a:rPr lang="uk-UA" b="1" dirty="0" smtClean="0">
                <a:solidFill>
                  <a:schemeClr val="tx1"/>
                </a:solidFill>
              </a:rPr>
              <a:t>.»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6617" y="676074"/>
            <a:ext cx="6035294" cy="1289098"/>
          </a:xfrm>
        </p:spPr>
        <p:txBody>
          <a:bodyPr/>
          <a:lstStyle/>
          <a:p>
            <a:r>
              <a:rPr lang="uk-UA" dirty="0" smtClean="0"/>
              <a:t>Федір Баландін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6617" y="1320623"/>
            <a:ext cx="6331451" cy="4584877"/>
          </a:xfrm>
        </p:spPr>
        <p:txBody>
          <a:bodyPr>
            <a:normAutofit fontScale="85000" lnSpcReduction="10000"/>
          </a:bodyPr>
          <a:lstStyle/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Засновник багатофункціонального проекту </a:t>
            </a:r>
            <a:r>
              <a:rPr lang="en-US" dirty="0" smtClean="0">
                <a:solidFill>
                  <a:schemeClr val="tx1"/>
                </a:solidFill>
              </a:rPr>
              <a:t>Anne de Kyiv Fest</a:t>
            </a:r>
            <a:r>
              <a:rPr lang="uk-UA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- 5 років проведення фестивалю, 5 міжнародних проектів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- оригінальна продукція </a:t>
            </a:r>
            <a:r>
              <a:rPr lang="en-US" dirty="0" smtClean="0">
                <a:solidFill>
                  <a:schemeClr val="tx1"/>
                </a:solidFill>
              </a:rPr>
              <a:t>Anne de Kyiv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- </a:t>
            </a:r>
            <a:r>
              <a:rPr lang="uk-UA" dirty="0" smtClean="0">
                <a:solidFill>
                  <a:schemeClr val="tx1"/>
                </a:solidFill>
              </a:rPr>
              <a:t>створення іміджу Києва та його </a:t>
            </a:r>
            <a:r>
              <a:rPr lang="uk-UA" dirty="0">
                <a:solidFill>
                  <a:schemeClr val="tx1"/>
                </a:solidFill>
              </a:rPr>
              <a:t>нових </a:t>
            </a:r>
            <a:r>
              <a:rPr lang="uk-UA" dirty="0" err="1">
                <a:solidFill>
                  <a:schemeClr val="tx1"/>
                </a:solidFill>
              </a:rPr>
              <a:t>брендів•Як</a:t>
            </a:r>
            <a:r>
              <a:rPr lang="uk-UA" dirty="0">
                <a:solidFill>
                  <a:schemeClr val="tx1"/>
                </a:solidFill>
              </a:rPr>
              <a:t> співпрацювати місту і бізнесу задля спільного розвитку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•Креативні індустрії як спосіб просування Києва у європейське середовище.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•Проект «Шлях Королеви» </a:t>
            </a:r>
            <a:r>
              <a:rPr lang="uk-UA" dirty="0" smtClean="0">
                <a:solidFill>
                  <a:schemeClr val="tx1"/>
                </a:solidFill>
              </a:rPr>
              <a:t>- новий </a:t>
            </a:r>
            <a:r>
              <a:rPr lang="uk-UA" dirty="0" err="1">
                <a:solidFill>
                  <a:schemeClr val="tx1"/>
                </a:solidFill>
              </a:rPr>
              <a:t>трансєвропейський</a:t>
            </a:r>
            <a:r>
              <a:rPr lang="uk-UA" dirty="0">
                <a:solidFill>
                  <a:schemeClr val="tx1"/>
                </a:solidFill>
              </a:rPr>
              <a:t> туристичний маршрут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•Досвід створення першого креативного </a:t>
            </a:r>
            <a:r>
              <a:rPr lang="uk-UA" dirty="0" err="1">
                <a:solidFill>
                  <a:schemeClr val="tx1"/>
                </a:solidFill>
              </a:rPr>
              <a:t>хабу</a:t>
            </a:r>
            <a:r>
              <a:rPr lang="uk-UA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•Створення мистецького бренду- від студентської мистецької ініціативи до бізнес моделі</a:t>
            </a:r>
            <a:endParaRPr lang="uk-UA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3271" b="-551"/>
          <a:stretch/>
        </p:blipFill>
        <p:spPr>
          <a:xfrm>
            <a:off x="1257300" y="1320623"/>
            <a:ext cx="3407064" cy="320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463</TotalTime>
  <Words>234</Words>
  <Application>Microsoft Office PowerPoint</Application>
  <PresentationFormat>Широкоэкранный</PresentationFormat>
  <Paragraphs>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Corbel</vt:lpstr>
      <vt:lpstr>Gill Sans MT</vt:lpstr>
      <vt:lpstr>Impact</vt:lpstr>
      <vt:lpstr>Badge</vt:lpstr>
      <vt:lpstr>Креативні індустрії як напрям соціально-економічного розвитку Києва</vt:lpstr>
      <vt:lpstr>ОЛеся Островська - Люта</vt:lpstr>
      <vt:lpstr>Ірина Данилевська</vt:lpstr>
      <vt:lpstr>                                        Юлія Федів</vt:lpstr>
      <vt:lpstr>Євген Березницький</vt:lpstr>
      <vt:lpstr>Федір Баландін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Светлана Зинченко</dc:creator>
  <cp:lastModifiedBy>Светлана Зинченко</cp:lastModifiedBy>
  <cp:revision>21</cp:revision>
  <dcterms:created xsi:type="dcterms:W3CDTF">2019-05-28T07:47:44Z</dcterms:created>
  <dcterms:modified xsi:type="dcterms:W3CDTF">2019-05-31T10:16:51Z</dcterms:modified>
</cp:coreProperties>
</file>